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C1A7F-F0CE-4DF6-810A-324B190EC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2AB2BA-EA52-46E8-8326-FA9AA22B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9B533-6CD7-4760-BB42-2D19D09CA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4F59B-3D2F-4C25-9A95-1807B70EC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16464E-CEB4-4A5B-8E9F-3F64AE5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7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41304-7C1D-465F-B2B9-60A45384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74173-661D-4FA3-B74B-4C5CCD4A0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90530E-78D7-4200-99FF-1909AFC2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F7618-8853-428A-82E6-1FBBC7DC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4C2DF-379D-4AF2-87D2-2F68D4FE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5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EB86FF-E6D6-47BE-86DC-13399210F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850C5F-5D95-4E5E-9792-C1104E22B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1BAF4-B64E-400F-9ED0-BE4F0A8C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E84BD-A637-443E-8065-CC26CBAB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5A1F53-2866-4F44-802B-6945C4A6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4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8FA94-D81D-4DD9-B898-1B32715E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7975A-59C7-4F74-B82D-489C7FF7F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F7115-F69B-4E6A-97AE-3DBE5197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163F2-0464-45DC-9662-120608AB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2DBB1-C7F0-4C01-993C-6EE2707D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9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5DC9A-8F38-48EA-9781-6A07A0EA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05EF3-99DC-4E77-814A-F03FEF27F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AE99D4-321E-4B32-B092-F4218FFD3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714CC-2D7B-4808-A73E-07D2F4F0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862B37-4B30-4ABF-B7D2-58BBD135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6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6CBF2-0A98-4D13-ACA6-3794D2CE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21301-CB28-402F-B603-A400D342D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189E0D-AB63-4C19-8D1F-B0330552C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8CAE59-B7C9-4847-A88F-42A3F5B0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974BD-3D7A-4EA7-9178-D09FC166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990D55-1712-4439-8FCC-CC6707BF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0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DE3F0-AD31-4D13-9C74-D57F63D1B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D5AD7-6D14-4806-9357-F340773BB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0CADF4-5D3F-4FE1-8EAB-0182EAEC0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624CB8-599E-446E-98B3-EB0FC3E22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CC995C-9058-48F4-8825-67F187A6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B56D9B-D47F-45D3-8FB7-27126A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E7539D-D9CC-498B-9302-C3A88F52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684834-CC00-488D-A73F-356FAC9B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35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8161D-3967-4B4E-B48E-6759A0E1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A67A35-D8EC-4038-828E-7FC6B58E3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E55D9A-85A6-41A3-A35B-E942BA2E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452D8-C3C5-43FA-AB48-823B4B7A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B429A-08E1-4C62-B41E-C01AE1D9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DDF16A-C1E5-44FA-8EDF-444B9A5A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55C83-974E-4D3F-B1A7-0B892289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4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7A29B-6973-4D1F-B421-04D30E81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18EA5-6ED2-449F-B8C8-CCF19F941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4EAEF5-0018-4B6C-A7E8-4784C1BCA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54FD6E-AE9A-45D3-BA32-B64925A02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FA2DF2-0EF9-425A-A577-903F5EA2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85ED6D-B181-4835-B9CA-8D43657A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57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0C5DA-FBC6-4193-A002-B671C4BD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ABDB27-B122-422B-90CA-2C8DC94EB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0EE790-85AE-4898-A357-093B507C7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79CFA-AE0D-4F65-B51B-823311810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B752AB-8402-4C16-98EB-C877783B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666CDB-35CF-47A6-B69A-A00B5D6B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90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5D0CBE-C65D-44BB-8034-EB08176C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9AA0F8-B4CC-4D0E-8F9C-B9E684331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95A4EB-FB02-4FDC-9D7C-D5F7DFAA3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772F5-2F43-4304-9C5A-28DBBCF4F2E2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921E1C-CD81-49DF-9C30-E67255757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E2741-1D1A-4528-8914-F6EEB0904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72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6BF70E-F561-40F6-895A-01A4367175C6}"/>
              </a:ext>
            </a:extLst>
          </p:cNvPr>
          <p:cNvSpPr txBox="1"/>
          <p:nvPr/>
        </p:nvSpPr>
        <p:spPr>
          <a:xfrm>
            <a:off x="3238500" y="501106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Sensor to Unity Data Mapping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DA52E-21A1-4E4A-BD1B-D2B99FBDBCE8}"/>
              </a:ext>
            </a:extLst>
          </p:cNvPr>
          <p:cNvSpPr txBox="1"/>
          <p:nvPr/>
        </p:nvSpPr>
        <p:spPr>
          <a:xfrm>
            <a:off x="1356945" y="1512277"/>
            <a:ext cx="9325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센서는 전방이 북쪽</a:t>
            </a:r>
            <a:r>
              <a:rPr lang="en-US" altLang="ko-KR" dirty="0"/>
              <a:t>(X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을 향하며 </a:t>
            </a:r>
            <a:r>
              <a:rPr lang="en-US" altLang="ko-KR" dirty="0"/>
              <a:t>Z</a:t>
            </a:r>
            <a:r>
              <a:rPr lang="ko-KR" altLang="en-US" dirty="0"/>
              <a:t>축이 </a:t>
            </a:r>
            <a:r>
              <a:rPr lang="en-US" altLang="ko-KR" dirty="0"/>
              <a:t>Up Vector</a:t>
            </a:r>
            <a:r>
              <a:rPr lang="ko-KR" altLang="en-US" dirty="0"/>
              <a:t>인 </a:t>
            </a:r>
            <a:r>
              <a:rPr lang="en-US" altLang="ko-KR" dirty="0"/>
              <a:t>Global </a:t>
            </a:r>
            <a:r>
              <a:rPr lang="ko-KR" altLang="en-US" dirty="0"/>
              <a:t>좌표계를 기준으로 하며 </a:t>
            </a:r>
            <a:r>
              <a:rPr lang="en-US" altLang="ko-KR" dirty="0"/>
              <a:t>Unity</a:t>
            </a:r>
            <a:r>
              <a:rPr lang="ko-KR" altLang="en-US" dirty="0"/>
              <a:t>는 전방이 </a:t>
            </a:r>
            <a:r>
              <a:rPr lang="en-US" altLang="ko-KR" dirty="0"/>
              <a:t>Z</a:t>
            </a:r>
            <a:r>
              <a:rPr lang="ko-KR" altLang="en-US" dirty="0"/>
              <a:t>축</a:t>
            </a:r>
            <a:r>
              <a:rPr lang="en-US" altLang="ko-KR" dirty="0"/>
              <a:t>, Up Vector</a:t>
            </a:r>
            <a:r>
              <a:rPr lang="ko-KR" altLang="en-US" dirty="0"/>
              <a:t>는 </a:t>
            </a:r>
            <a:r>
              <a:rPr lang="en-US" altLang="ko-KR" dirty="0"/>
              <a:t>Y</a:t>
            </a:r>
            <a:r>
              <a:rPr lang="ko-KR" altLang="en-US" dirty="0"/>
              <a:t>축인 </a:t>
            </a:r>
            <a:r>
              <a:rPr lang="en-US" altLang="ko-KR" dirty="0"/>
              <a:t>World</a:t>
            </a:r>
            <a:r>
              <a:rPr lang="ko-KR" altLang="en-US" dirty="0"/>
              <a:t>를 기준으로 하기 때문에 두가지 </a:t>
            </a:r>
            <a:r>
              <a:rPr lang="en-US" altLang="ko-KR" dirty="0"/>
              <a:t>World </a:t>
            </a:r>
            <a:r>
              <a:rPr lang="ko-KR" altLang="en-US" dirty="0"/>
              <a:t>기준의 일치가 필요함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World </a:t>
            </a:r>
            <a:r>
              <a:rPr lang="ko-KR" altLang="en-US" dirty="0"/>
              <a:t>방향을 일치 시키고</a:t>
            </a:r>
            <a:r>
              <a:rPr lang="en-US" altLang="ko-KR" dirty="0"/>
              <a:t>,</a:t>
            </a:r>
            <a:r>
              <a:rPr lang="ko-KR" altLang="en-US" dirty="0"/>
              <a:t> 센서의 데이터를 측정하는 시점의 </a:t>
            </a:r>
            <a:r>
              <a:rPr lang="en-US" altLang="ko-KR" dirty="0"/>
              <a:t>Actor</a:t>
            </a:r>
            <a:r>
              <a:rPr lang="ko-KR" altLang="en-US" dirty="0"/>
              <a:t>가 바라보는 방향과 </a:t>
            </a:r>
            <a:r>
              <a:rPr lang="en-US" altLang="ko-KR" dirty="0"/>
              <a:t>Unity</a:t>
            </a:r>
            <a:r>
              <a:rPr lang="ko-KR" altLang="en-US" dirty="0"/>
              <a:t>상의 캐릭터가 바라보는 방향이 일치 해야함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각 센서의 좌표계 방향을 </a:t>
            </a:r>
            <a:r>
              <a:rPr lang="en-US" altLang="ko-KR" dirty="0"/>
              <a:t>Unity </a:t>
            </a:r>
            <a:r>
              <a:rPr lang="ko-KR" altLang="en-US" dirty="0"/>
              <a:t>상 캐릭터의 부위 좌표계에 맞게 </a:t>
            </a:r>
            <a:r>
              <a:rPr lang="en-US" altLang="ko-KR" dirty="0"/>
              <a:t>mapping </a:t>
            </a:r>
            <a:r>
              <a:rPr lang="ko-KR" altLang="en-US" dirty="0"/>
              <a:t>해서 적용</a:t>
            </a:r>
          </a:p>
        </p:txBody>
      </p:sp>
    </p:spTree>
    <p:extLst>
      <p:ext uri="{BB962C8B-B14F-4D97-AF65-F5344CB8AC3E}">
        <p14:creationId xmlns:p14="http://schemas.microsoft.com/office/powerpoint/2010/main" val="267244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9B71B2-AD11-48FF-B9C8-5682A3DC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21" y="1303551"/>
            <a:ext cx="3622209" cy="4429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CC9D5-F931-41FA-83BC-77386FEFC8B3}"/>
              </a:ext>
            </a:extLst>
          </p:cNvPr>
          <p:cNvSpPr txBox="1"/>
          <p:nvPr/>
        </p:nvSpPr>
        <p:spPr>
          <a:xfrm>
            <a:off x="5266593" y="474784"/>
            <a:ext cx="343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 </a:t>
            </a:r>
            <a:r>
              <a:rPr lang="en-US" altLang="ko-KR" dirty="0"/>
              <a:t>(X, Y, Z) -&gt; Unity (-Y, Z, X)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BA0BB2-A920-4B3F-9F54-9DF2A57D181F}"/>
                  </a:ext>
                </a:extLst>
              </p:cNvPr>
              <p:cNvSpPr txBox="1"/>
              <p:nvPr/>
            </p:nvSpPr>
            <p:spPr>
              <a:xfrm>
                <a:off x="6343650" y="1924501"/>
                <a:ext cx="3683977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BA0BB2-A920-4B3F-9F54-9DF2A57D1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1924501"/>
                <a:ext cx="3683977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7D58AB-08F8-4714-8E53-1AD0130D5FB2}"/>
                  </a:ext>
                </a:extLst>
              </p:cNvPr>
              <p:cNvSpPr txBox="1"/>
              <p:nvPr/>
            </p:nvSpPr>
            <p:spPr>
              <a:xfrm>
                <a:off x="6563457" y="2749407"/>
                <a:ext cx="1090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𝑈𝐺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7D58AB-08F8-4714-8E53-1AD0130D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57" y="2749407"/>
                <a:ext cx="109024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135B8E2-3A30-428E-8DF3-70B94C5D231C}"/>
              </a:ext>
            </a:extLst>
          </p:cNvPr>
          <p:cNvSpPr txBox="1"/>
          <p:nvPr/>
        </p:nvSpPr>
        <p:spPr>
          <a:xfrm>
            <a:off x="6343650" y="1243326"/>
            <a:ext cx="376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Global to Unity </a:t>
            </a:r>
            <a:r>
              <a:rPr lang="ko-KR" altLang="en-US" dirty="0"/>
              <a:t>변환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E2F5D-917D-418E-A028-F014B2A7BEB4}"/>
              </a:ext>
            </a:extLst>
          </p:cNvPr>
          <p:cNvSpPr txBox="1"/>
          <p:nvPr/>
        </p:nvSpPr>
        <p:spPr>
          <a:xfrm>
            <a:off x="4844562" y="3541728"/>
            <a:ext cx="65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Sensor Data</a:t>
            </a:r>
            <a:r>
              <a:rPr lang="ko-KR" altLang="en-US" dirty="0"/>
              <a:t>를 </a:t>
            </a:r>
            <a:r>
              <a:rPr lang="en-US" altLang="ko-KR" dirty="0"/>
              <a:t>Unity </a:t>
            </a:r>
            <a:r>
              <a:rPr lang="ko-KR" altLang="en-US" dirty="0"/>
              <a:t>상의 특정 </a:t>
            </a:r>
            <a:r>
              <a:rPr lang="en-US" altLang="ko-KR" dirty="0"/>
              <a:t>Part</a:t>
            </a:r>
            <a:r>
              <a:rPr lang="ko-KR" altLang="en-US" dirty="0"/>
              <a:t>에 </a:t>
            </a:r>
            <a:r>
              <a:rPr lang="en-US" altLang="ko-KR" dirty="0"/>
              <a:t>Mapping </a:t>
            </a:r>
            <a:r>
              <a:rPr lang="ko-KR" altLang="en-US" dirty="0"/>
              <a:t>하는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DAA845-0C26-433E-AE8F-FCF5D8DF83F2}"/>
                  </a:ext>
                </a:extLst>
              </p:cNvPr>
              <p:cNvSpPr txBox="1"/>
              <p:nvPr/>
            </p:nvSpPr>
            <p:spPr>
              <a:xfrm>
                <a:off x="4976446" y="4301464"/>
                <a:ext cx="6497516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sub>
                    </m:sSub>
                  </m:oMath>
                </a14:m>
                <a:r>
                  <a:rPr lang="en-US" altLang="ko-KR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𝑈𝐺</m:t>
                        </m:r>
                      </m:sub>
                    </m:sSub>
                  </m:oMath>
                </a14:m>
                <a:r>
                  <a:rPr lang="en-US" altLang="ko-KR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ko-KR" dirty="0"/>
                  <a:t> 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DAA845-0C26-433E-AE8F-FCF5D8DF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46" y="4301464"/>
                <a:ext cx="6497516" cy="846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868D0D4-BE70-4726-885D-51AF79B18E00}"/>
              </a:ext>
            </a:extLst>
          </p:cNvPr>
          <p:cNvCxnSpPr/>
          <p:nvPr/>
        </p:nvCxnSpPr>
        <p:spPr>
          <a:xfrm flipH="1">
            <a:off x="7003072" y="5148427"/>
            <a:ext cx="23651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4A433B-85DD-4A62-857D-9680DCF5EB5A}"/>
              </a:ext>
            </a:extLst>
          </p:cNvPr>
          <p:cNvSpPr txBox="1"/>
          <p:nvPr/>
        </p:nvSpPr>
        <p:spPr>
          <a:xfrm>
            <a:off x="6954714" y="5231054"/>
            <a:ext cx="2461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오른쪽에서 왼쪽 순서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87DCE-5BFB-4598-9E7B-7AE82EEC6B01}"/>
                  </a:ext>
                </a:extLst>
              </p:cNvPr>
              <p:cNvSpPr txBox="1"/>
              <p:nvPr/>
            </p:nvSpPr>
            <p:spPr>
              <a:xfrm>
                <a:off x="5266593" y="5733120"/>
                <a:ext cx="6743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현재 신체 부위의 </a:t>
                </a:r>
                <a:r>
                  <a:rPr lang="en-US" altLang="ko-KR" dirty="0"/>
                  <a:t>Unity World</a:t>
                </a:r>
                <a:r>
                  <a:rPr lang="ko-KR" altLang="en-US" dirty="0"/>
                  <a:t>와의 회전 값 차이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측정한 센서 데이터의 회전 변화 값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87DCE-5BFB-4598-9E7B-7AE82EEC6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93" y="5733120"/>
                <a:ext cx="674370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11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C40F92-7F1B-466E-BA78-92C7CF4ECA66}"/>
              </a:ext>
            </a:extLst>
          </p:cNvPr>
          <p:cNvSpPr/>
          <p:nvPr/>
        </p:nvSpPr>
        <p:spPr>
          <a:xfrm rot="806319">
            <a:off x="3793516" y="1826605"/>
            <a:ext cx="984738" cy="4659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8DA8BC-2005-4F27-ABC3-6984C91B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96" y="1463094"/>
            <a:ext cx="2511303" cy="4237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35A5E-6B92-4EB9-92FB-0BAECAAB2841}"/>
              </a:ext>
            </a:extLst>
          </p:cNvPr>
          <p:cNvSpPr txBox="1"/>
          <p:nvPr/>
        </p:nvSpPr>
        <p:spPr>
          <a:xfrm>
            <a:off x="3752850" y="465992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Upper Arm </a:t>
            </a:r>
            <a:r>
              <a:rPr lang="ko-KR" altLang="en-US" dirty="0"/>
              <a:t>부위 적용 예시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D7A0A9-7F06-400A-AA70-4D66542204D3}"/>
              </a:ext>
            </a:extLst>
          </p:cNvPr>
          <p:cNvCxnSpPr>
            <a:cxnSpLocks/>
          </p:cNvCxnSpPr>
          <p:nvPr/>
        </p:nvCxnSpPr>
        <p:spPr>
          <a:xfrm>
            <a:off x="3973762" y="1999426"/>
            <a:ext cx="1046283" cy="27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07219DE-047E-41DC-93EA-9A60D297B903}"/>
              </a:ext>
            </a:extLst>
          </p:cNvPr>
          <p:cNvCxnSpPr>
            <a:cxnSpLocks/>
          </p:cNvCxnSpPr>
          <p:nvPr/>
        </p:nvCxnSpPr>
        <p:spPr>
          <a:xfrm flipH="1" flipV="1">
            <a:off x="3823327" y="1169768"/>
            <a:ext cx="124059" cy="803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A8F989-659B-47E3-A5A8-B8EA61FFBF3E}"/>
              </a:ext>
            </a:extLst>
          </p:cNvPr>
          <p:cNvCxnSpPr>
            <a:cxnSpLocks/>
          </p:cNvCxnSpPr>
          <p:nvPr/>
        </p:nvCxnSpPr>
        <p:spPr>
          <a:xfrm flipV="1">
            <a:off x="3973762" y="1325858"/>
            <a:ext cx="270359" cy="67357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1C9D61F0-B12A-411E-A72A-359B7D935745}"/>
              </a:ext>
            </a:extLst>
          </p:cNvPr>
          <p:cNvSpPr/>
          <p:nvPr/>
        </p:nvSpPr>
        <p:spPr>
          <a:xfrm>
            <a:off x="3867428" y="1982660"/>
            <a:ext cx="189860" cy="1898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8BB447-BAC2-4859-A239-EBAA8542875A}"/>
                  </a:ext>
                </a:extLst>
              </p:cNvPr>
              <p:cNvSpPr txBox="1"/>
              <p:nvPr/>
            </p:nvSpPr>
            <p:spPr>
              <a:xfrm>
                <a:off x="5284313" y="1648216"/>
                <a:ext cx="6743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왼손 좌표계 </a:t>
                </a:r>
                <a:r>
                  <a:rPr lang="en-US" altLang="ko-KR" dirty="0"/>
                  <a:t>Z</a:t>
                </a:r>
                <a:r>
                  <a:rPr lang="ko-KR" altLang="en-US" dirty="0"/>
                  <a:t>축 </a:t>
                </a:r>
                <a:r>
                  <a:rPr lang="en-US" altLang="ko-KR" dirty="0"/>
                  <a:t>-90</a:t>
                </a:r>
                <a:r>
                  <a:rPr lang="ko-KR" altLang="en-US" dirty="0"/>
                  <a:t>도 회전 </a:t>
                </a:r>
                <a:r>
                  <a:rPr lang="en-US" altLang="ko-KR" dirty="0"/>
                  <a:t>(0, 0, -90)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오른손 좌표계 </a:t>
                </a:r>
                <a:r>
                  <a:rPr lang="en-US" altLang="ko-KR" dirty="0"/>
                  <a:t>Z</a:t>
                </a:r>
                <a:r>
                  <a:rPr lang="ko-KR" altLang="en-US" dirty="0"/>
                  <a:t>축 </a:t>
                </a:r>
                <a:r>
                  <a:rPr lang="en-US" altLang="ko-KR" dirty="0"/>
                  <a:t>-90</a:t>
                </a:r>
                <a:r>
                  <a:rPr lang="ko-KR" altLang="en-US" dirty="0"/>
                  <a:t>도 회전 </a:t>
                </a:r>
                <a:r>
                  <a:rPr lang="en-US" altLang="ko-KR" dirty="0"/>
                  <a:t>(0, 0, -90)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8BB447-BAC2-4859-A239-EBAA85428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313" y="1648216"/>
                <a:ext cx="674370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8A5A86-314B-42EA-BF0B-272CA62A398E}"/>
                  </a:ext>
                </a:extLst>
              </p:cNvPr>
              <p:cNvSpPr txBox="1"/>
              <p:nvPr/>
            </p:nvSpPr>
            <p:spPr>
              <a:xfrm>
                <a:off x="4818921" y="3034270"/>
                <a:ext cx="5785338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</m:e>
                    </m:d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∗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8A5A86-314B-42EA-BF0B-272CA62A3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21" y="3034270"/>
                <a:ext cx="5785338" cy="848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CB81BF-A878-4FE6-A5AC-3BB5708D878F}"/>
                  </a:ext>
                </a:extLst>
              </p:cNvPr>
              <p:cNvSpPr/>
              <p:nvPr/>
            </p:nvSpPr>
            <p:spPr>
              <a:xfrm>
                <a:off x="6558379" y="4516662"/>
                <a:ext cx="1880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CB81BF-A878-4FE6-A5AC-3BB5708D8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379" y="4516662"/>
                <a:ext cx="18807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478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FCDC14-E307-4942-B051-218E43D7F13F}"/>
              </a:ext>
            </a:extLst>
          </p:cNvPr>
          <p:cNvGrpSpPr/>
          <p:nvPr/>
        </p:nvGrpSpPr>
        <p:grpSpPr>
          <a:xfrm>
            <a:off x="2471823" y="1359534"/>
            <a:ext cx="6904007" cy="2567909"/>
            <a:chOff x="191386" y="646599"/>
            <a:chExt cx="8800484" cy="32449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07BC830-BF10-433B-B3D3-CD44365E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1712" y="855459"/>
              <a:ext cx="2950158" cy="282108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7916A8-6154-4CAB-B852-A32F6A61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4307" y="1272926"/>
              <a:ext cx="2987405" cy="26185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870427-68EC-412E-A377-4DCDEAAB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386" y="646599"/>
              <a:ext cx="2950159" cy="291624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5DACDF-33DB-477B-9047-45A62B225598}"/>
              </a:ext>
            </a:extLst>
          </p:cNvPr>
          <p:cNvGrpSpPr/>
          <p:nvPr/>
        </p:nvGrpSpPr>
        <p:grpSpPr>
          <a:xfrm>
            <a:off x="2471823" y="3701562"/>
            <a:ext cx="7104485" cy="3054228"/>
            <a:chOff x="1770184" y="3591642"/>
            <a:chExt cx="7104485" cy="305422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AA75CF-F174-4025-94E7-F2A8D7FE1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8046" y="3591642"/>
              <a:ext cx="2526623" cy="245594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AB40AA0-9DE8-4D0A-AA84-F50EF4C17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6876" y="3920311"/>
              <a:ext cx="2321170" cy="245594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1C26014-71C2-467E-9DEF-FF18D8A88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0184" y="4617534"/>
              <a:ext cx="2256692" cy="202833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E189FF-EA78-4D4D-B167-7A6298AA1F4A}"/>
              </a:ext>
            </a:extLst>
          </p:cNvPr>
          <p:cNvSpPr txBox="1"/>
          <p:nvPr/>
        </p:nvSpPr>
        <p:spPr>
          <a:xfrm>
            <a:off x="2699238" y="422786"/>
            <a:ext cx="667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모델링 부위마다 좌표계 상태가 다름</a:t>
            </a:r>
          </a:p>
        </p:txBody>
      </p:sp>
    </p:spTree>
    <p:extLst>
      <p:ext uri="{BB962C8B-B14F-4D97-AF65-F5344CB8AC3E}">
        <p14:creationId xmlns:p14="http://schemas.microsoft.com/office/powerpoint/2010/main" val="19343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8-10-05 13-27-18-456">
            <a:hlinkClick r:id="" action="ppaction://media"/>
            <a:extLst>
              <a:ext uri="{FF2B5EF4-FFF2-40B4-BE49-F238E27FC236}">
                <a16:creationId xmlns:a16="http://schemas.microsoft.com/office/drawing/2014/main" id="{8B4DA2BD-FC77-4FB0-8D71-804D570C5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0300" y="0"/>
            <a:ext cx="7391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7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8-10-05 13-28-19-308">
            <a:hlinkClick r:id="" action="ppaction://media"/>
            <a:extLst>
              <a:ext uri="{FF2B5EF4-FFF2-40B4-BE49-F238E27FC236}">
                <a16:creationId xmlns:a16="http://schemas.microsoft.com/office/drawing/2014/main" id="{EC97BD46-BD2F-4770-9D9E-DDE4210D22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8033" y="57150"/>
            <a:ext cx="7391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0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8-10-05 13-28-55-446">
            <a:hlinkClick r:id="" action="ppaction://media"/>
            <a:extLst>
              <a:ext uri="{FF2B5EF4-FFF2-40B4-BE49-F238E27FC236}">
                <a16:creationId xmlns:a16="http://schemas.microsoft.com/office/drawing/2014/main" id="{94DB5420-9C08-4AC3-9D4A-A78DC009F1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0082" y="57150"/>
            <a:ext cx="7391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198</Words>
  <Application>Microsoft Office PowerPoint</Application>
  <PresentationFormat>와이드스크린</PresentationFormat>
  <Paragraphs>21</Paragraphs>
  <Slides>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velab</dc:creator>
  <cp:lastModifiedBy>김성훈</cp:lastModifiedBy>
  <cp:revision>7</cp:revision>
  <dcterms:created xsi:type="dcterms:W3CDTF">2018-09-13T04:15:36Z</dcterms:created>
  <dcterms:modified xsi:type="dcterms:W3CDTF">2018-10-05T04:47:28Z</dcterms:modified>
</cp:coreProperties>
</file>